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2596" r:id="rId2"/>
    <p:sldId id="2598" r:id="rId3"/>
    <p:sldId id="2540" r:id="rId4"/>
    <p:sldId id="2565" r:id="rId5"/>
    <p:sldId id="2567" r:id="rId6"/>
    <p:sldId id="2560" r:id="rId7"/>
    <p:sldId id="2571" r:id="rId8"/>
    <p:sldId id="2555" r:id="rId9"/>
    <p:sldId id="2597"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DAAB0"/>
    <a:srgbClr val="3B7579"/>
    <a:srgbClr val="AAD3D6"/>
    <a:srgbClr val="418287"/>
    <a:srgbClr val="DFE3E9"/>
    <a:srgbClr val="1F1F26"/>
    <a:srgbClr val="D6DBE2"/>
    <a:srgbClr val="CCD2DA"/>
    <a:srgbClr val="BBC3CD"/>
    <a:srgbClr val="D3D8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4" autoAdjust="0"/>
    <p:restoredTop sz="95280" autoAdjust="0"/>
  </p:normalViewPr>
  <p:slideViewPr>
    <p:cSldViewPr snapToGrid="0" snapToObjects="1" showGuides="1">
      <p:cViewPr varScale="1">
        <p:scale>
          <a:sx n="73" d="100"/>
          <a:sy n="73" d="100"/>
        </p:scale>
        <p:origin x="618" y="72"/>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60" d="100"/>
          <a:sy n="60" d="100"/>
        </p:scale>
        <p:origin x="3187"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48B25D-8766-427E-8C9E-4845048D8DFC}" type="datetimeFigureOut">
              <a:rPr lang="en-US" smtClean="0"/>
              <a:t>10/11/2021</a:t>
            </a:fld>
            <a:endParaRPr lang="en-US"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A8A28B-0568-4092-BB1A-13C9B073E3A0}" type="slidenum">
              <a:rPr lang="en-US" smtClean="0"/>
              <a:t>‹#›</a:t>
            </a:fld>
            <a:endParaRPr lang="en-US"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g>
</file>

<file path=ppt/media/image10.pn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F439B-391B-4B41-826A-951FCF412C34}" type="datetimeFigureOut">
              <a:rPr lang="en-US" smtClean="0"/>
              <a:t>10/11/2021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0038-7055-434C-B6C4-B8C69565C600}" type="slidenum">
              <a:rPr lang="en-US" smtClean="0"/>
              <a:t>‹#›</a:t>
            </a:fld>
            <a:endParaRPr lang="en-US"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a:lstStyle/>
          <a:p>
            <a:r>
              <a:rPr lang="en-US"/>
              <a:t>Click icon to add picture</a:t>
            </a:r>
            <a:endParaRPr lang="en-US" dirty="0"/>
          </a:p>
        </p:txBody>
      </p:sp>
      <p:sp>
        <p:nvSpPr>
          <p:cNvPr id="2" name="Rectangle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5037721"/>
            <a:ext cx="9575801"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6125744"/>
            <a:ext cx="9575800"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2079137" y="4855144"/>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ide Divider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anchor="t">
            <a:noAutofit/>
          </a:bodyPr>
          <a:lstStyle>
            <a:lvl1pPr>
              <a:defRPr sz="5000" b="1">
                <a:solidFill>
                  <a:schemeClr val="bg1"/>
                </a:solidFill>
                <a:latin typeface="+mj-lt"/>
              </a:defRPr>
            </a:lvl1pPr>
          </a:lstStyle>
          <a:p>
            <a:r>
              <a:rPr lang="en-US" dirty="0"/>
              <a:t>CLICK TO ADD TITLE</a:t>
            </a:r>
          </a:p>
        </p:txBody>
      </p:sp>
      <p:sp>
        <p:nvSpPr>
          <p:cNvPr id="9"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Divider 2">
    <p:bg>
      <p:bgPr>
        <a:solidFill>
          <a:schemeClr val="accent1"/>
        </a:solidFill>
        <a:effectLst/>
      </p:bgPr>
    </p:bg>
    <p:spTree>
      <p:nvGrpSpPr>
        <p:cNvPr id="1" name=""/>
        <p:cNvGrpSpPr/>
        <p:nvPr/>
      </p:nvGrpSpPr>
      <p:grpSpPr>
        <a:xfrm>
          <a:off x="0" y="0"/>
          <a:ext cx="0" cy="0"/>
          <a:chOff x="0" y="0"/>
          <a:chExt cx="0" cy="0"/>
        </a:xfrm>
      </p:grpSpPr>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12"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3" name="Shape 62" title="Decorative">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dirty="0"/>
              <a:t>Agenda</a:t>
            </a:r>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2" y="3899540"/>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a:lstStyle/>
          <a:p>
            <a:r>
              <a:rPr lang="en-US" noProof="0"/>
              <a:t>Click icon to add picture</a:t>
            </a:r>
            <a:endParaRPr lang="en-US" noProof="0" dirty="0"/>
          </a:p>
        </p:txBody>
      </p:sp>
      <p:sp>
        <p:nvSpPr>
          <p:cNvPr id="3" name="Rectangle 2" title="Decorative"/>
          <p:cNvSpPr/>
          <p:nvPr userDrawn="1"/>
        </p:nvSpPr>
        <p:spPr>
          <a:xfrm>
            <a:off x="491066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1" y="879710"/>
            <a:ext cx="4801847"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1" y="195615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1" y="303260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1" y="410904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1" y="518549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4" y="87971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4" y="195615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4" y="303260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4" y="410904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4" y="518549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noProof="0"/>
              <a:t>Agenda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769354" y="2596916"/>
            <a:ext cx="4385841" cy="1325563"/>
          </a:xfrm>
        </p:spPr>
        <p:txBody>
          <a:bodyPr anchor="b"/>
          <a:lstStyle>
            <a:lvl1pPr algn="l">
              <a:defRPr>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769353" y="4628132"/>
            <a:ext cx="4385841" cy="1325562"/>
          </a:xfrm>
        </p:spPr>
        <p:txBody>
          <a:bodyPr>
            <a:noAutofit/>
          </a:bodyPr>
          <a:lstStyle>
            <a:lvl1pPr marL="0" indent="0" algn="l">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p:nvPr>
        </p:nvSpPr>
        <p:spPr>
          <a:xfrm>
            <a:off x="769353" y="4165142"/>
            <a:ext cx="4385841" cy="382749"/>
          </a:xfrm>
        </p:spPr>
        <p:txBody>
          <a:bodyPr anchor="b">
            <a:normAutofit/>
          </a:bodyPr>
          <a:lstStyle>
            <a:lvl1pPr marL="0" indent="0" algn="l">
              <a:buNone/>
              <a:defRPr sz="1600" b="1">
                <a:latin typeface="+mj-lt"/>
                <a:cs typeface="Arial" panose="020B0604020202020204" pitchFamily="34" charset="0"/>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9"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a:normAutofit/>
          </a:bodyPr>
          <a:lstStyle>
            <a:lvl1pPr>
              <a:defRPr sz="800"/>
            </a:lvl1pPr>
          </a:lstStyle>
          <a:p>
            <a:r>
              <a:rPr lang="en-US"/>
              <a:t>Click icon to add picture</a:t>
            </a:r>
            <a:endParaRPr lang="en-US" dirty="0"/>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38200" y="571465"/>
            <a:ext cx="525780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87825" y="3212363"/>
            <a:ext cx="4312353" cy="2962659"/>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hape 62" title="Decorative">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6987825" y="1190909"/>
            <a:ext cx="4554008" cy="1325563"/>
          </a:xfrm>
        </p:spPr>
        <p:txBody>
          <a:bodyPr lIns="0" anchor="b">
            <a:normAutofit/>
          </a:bodyPr>
          <a:lstStyle>
            <a:lvl1pPr algn="l">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97253" y="2920422"/>
            <a:ext cx="4544580" cy="3226378"/>
          </a:xfrm>
        </p:spPr>
        <p:txBody>
          <a:bodyPr lIns="0" tIns="72000">
            <a:normAutofit/>
          </a:bodyPr>
          <a:lstStyle>
            <a:lvl1pPr>
              <a:defRPr sz="1400"/>
            </a:lvl1pPr>
            <a:lvl2pPr>
              <a:defRPr sz="1200"/>
            </a:lvl2pPr>
            <a:lvl3pPr>
              <a:defRPr sz="110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38199" y="3606800"/>
            <a:ext cx="4927601" cy="2540000"/>
          </a:xfrm>
        </p:spPr>
        <p:txBody>
          <a:bodyPr lIns="0" tIns="7200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a:lstStyle/>
          <a:p>
            <a:r>
              <a:rPr lang="en-US"/>
              <a:t>Click icon to add picture</a:t>
            </a:r>
            <a:endParaRPr lang="en-US" dirty="0"/>
          </a:p>
        </p:txBody>
      </p:sp>
      <p:sp>
        <p:nvSpPr>
          <p:cNvPr id="11" name="Rectangle 10" title="Decorative"/>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4252921" y="936980"/>
            <a:ext cx="3686159" cy="1466055"/>
          </a:xfrm>
        </p:spPr>
        <p:txBody>
          <a:bodyPr lIns="0" anchor="t">
            <a:normAutofit/>
          </a:bodyPr>
          <a:lstStyle>
            <a:lvl1pPr algn="l">
              <a:defRPr sz="4000">
                <a:solidFill>
                  <a:schemeClr val="bg1"/>
                </a:solidFill>
                <a:latin typeface="+mj-lt"/>
              </a:defRPr>
            </a:lvl1pPr>
          </a:lstStyle>
          <a:p>
            <a:r>
              <a:rPr lang="en-US"/>
              <a:t>Click to edit Master title style</a:t>
            </a: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252921" y="2811606"/>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Rectangle 11" title="Decorative">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title="Decorative">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333454" y="2084831"/>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375228" y="2084831"/>
            <a:ext cx="3658010"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a:extLst>
              <a:ext uri="{FF2B5EF4-FFF2-40B4-BE49-F238E27FC236}">
                <a16:creationId xmlns:a16="http://schemas.microsoft.com/office/drawing/2014/main" id="{110731EC-67BA-493B-B1C7-6258DD2B6042}"/>
              </a:ext>
            </a:extLst>
          </p:cNvPr>
          <p:cNvSpPr>
            <a:spLocks noGrp="1"/>
          </p:cNvSpPr>
          <p:nvPr>
            <p:ph type="title"/>
          </p:nvPr>
        </p:nvSpPr>
        <p:spPr>
          <a:xfrm>
            <a:off x="403410" y="1670007"/>
            <a:ext cx="3686159" cy="1466055"/>
          </a:xfrm>
        </p:spPr>
        <p:txBody>
          <a:bodyPr lIns="0" anchor="t">
            <a:normAutofit/>
          </a:bodyPr>
          <a:lstStyle>
            <a:lvl1pPr algn="l">
              <a:defRPr sz="4000">
                <a:solidFill>
                  <a:schemeClr val="tx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title="Decorative">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a:lstStyle/>
          <a:p>
            <a:r>
              <a:rPr lang="en-US"/>
              <a:t>Click icon to add picture</a:t>
            </a:r>
            <a:endParaRPr lang="en-US" dirty="0"/>
          </a:p>
        </p:txBody>
      </p:sp>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568447" y="4070639"/>
            <a:ext cx="3448800"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254055" y="4070639"/>
            <a:ext cx="345026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38200" y="4049104"/>
            <a:ext cx="3136900" cy="2168682"/>
          </a:xfrm>
        </p:spPr>
        <p:txBody>
          <a:bodyPr lIns="0" anchor="ctr">
            <a:normAutofit/>
          </a:bodyPr>
          <a:lstStyle>
            <a:lvl1pPr algn="l">
              <a:defRPr sz="4000">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40000"/>
                <a:lumOff val="6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849647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44948" y="1193765"/>
            <a:ext cx="438584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6182016" y="1598619"/>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6" name="Text Placeholder 6">
            <a:extLst>
              <a:ext uri="{FF2B5EF4-FFF2-40B4-BE49-F238E27FC236}">
                <a16:creationId xmlns:a16="http://schemas.microsoft.com/office/drawing/2014/main" id="{B2C5FA2F-DD81-4A72-AB26-A4C663724F42}"/>
              </a:ext>
            </a:extLst>
          </p:cNvPr>
          <p:cNvSpPr>
            <a:spLocks noGrp="1"/>
          </p:cNvSpPr>
          <p:nvPr>
            <p:ph type="body" sz="quarter" idx="13"/>
          </p:nvPr>
        </p:nvSpPr>
        <p:spPr>
          <a:xfrm>
            <a:off x="6182018" y="4093464"/>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10" name="Shape 62" title="Decorative">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9708105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a:lstStyle/>
          <a:p>
            <a:r>
              <a:rPr lang="en-US"/>
              <a:t>Click icon to add picture</a:t>
            </a:r>
            <a:endParaRPr lang="en-US" dirty="0"/>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solidFill>
            <a:schemeClr val="accent1"/>
          </a:solidFill>
        </p:spPr>
        <p:txBody>
          <a:bodyPr lIns="252000" tIns="144000" rIns="144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anchor="t"/>
          <a:lstStyle>
            <a:lvl1pPr algn="l">
              <a:defRPr>
                <a:latin typeface="+mj-lt"/>
              </a:defRPr>
            </a:lvl1pPr>
          </a:lstStyle>
          <a:p>
            <a:r>
              <a:rPr lang="en-US" dirty="0"/>
              <a:t>Click to </a:t>
            </a:r>
            <a:br>
              <a:rPr lang="en-US" dirty="0"/>
            </a:br>
            <a:r>
              <a:rPr lang="en-US" dirty="0"/>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217407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0" y="3206186"/>
            <a:ext cx="12192000" cy="3651813"/>
          </a:xfrm>
          <a:solidFill>
            <a:schemeClr val="accent2"/>
          </a:solidFill>
        </p:spPr>
        <p:txBody>
          <a:bodyPr lIns="5400000" tIns="216000" rIns="1800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anchor="b"/>
          <a:lstStyle>
            <a:lvl1pPr algn="l">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997227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838199" y="4586456"/>
            <a:ext cx="10349090" cy="1577281"/>
          </a:xfrm>
          <a:noFill/>
          <a:ln>
            <a:noFill/>
          </a:ln>
        </p:spPr>
        <p:txBody>
          <a:bodyPr lIns="0" tIns="216000" rIns="0">
            <a:noAutofit/>
          </a:bodyPr>
          <a:lstStyle>
            <a:lvl1pPr marL="0" indent="0" algn="ctr">
              <a:lnSpc>
                <a:spcPct val="100000"/>
              </a:lnSpc>
              <a:buNone/>
              <a:defRPr sz="1400">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anchor="b"/>
          <a:lstStyle>
            <a:lvl1pPr algn="ctr">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5831282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title="Decorative">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a:lnSpc>
                <a:spcPct val="100000"/>
              </a:lnSpc>
              <a:spcBef>
                <a:spcPts val="1000"/>
              </a:spcBef>
              <a:buFont typeface="Arial" panose="020B0604020202020204" pitchFamily="34" charset="0"/>
              <a:buNone/>
            </a:pPr>
            <a:endParaRPr lang="en-US" sz="1400" b="0" i="0" dirty="0">
              <a:solidFill>
                <a:schemeClr val="tx2"/>
              </a:solidFill>
              <a:latin typeface="Arial" panose="020B0604020202020204" pitchFamily="34" charset="0"/>
              <a:cs typeface="Arial" panose="020B0604020202020204" pitchFamily="34" charset="0"/>
            </a:endParaRP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anchor="t"/>
          <a:lstStyle>
            <a:lvl1pPr algn="l">
              <a:defRPr>
                <a:solidFill>
                  <a:schemeClr val="bg1"/>
                </a:solidFill>
                <a:latin typeface="+mj-lt"/>
              </a:defRPr>
            </a:lvl1pPr>
          </a:lstStyle>
          <a:p>
            <a:r>
              <a:rPr lang="en-US" dirty="0"/>
              <a:t>Click to </a:t>
            </a:r>
            <a:br>
              <a:rPr lang="en-US" dirty="0"/>
            </a:br>
            <a:r>
              <a:rPr lang="en-US" dirty="0"/>
              <a:t>Add Title</a:t>
            </a:r>
          </a:p>
        </p:txBody>
      </p:sp>
      <p:sp>
        <p:nvSpPr>
          <p:cNvPr id="8" name="Text Placeholder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anchor="t">
            <a:normAutofit/>
          </a:bodyPr>
          <a:lstStyle>
            <a:lvl1pPr marL="0" indent="0">
              <a:buNone/>
              <a:defRPr sz="1600" b="1">
                <a:solidFill>
                  <a:schemeClr val="tx1"/>
                </a:solidFill>
                <a:latin typeface="+mj-lt"/>
                <a:cs typeface="Arial" panose="020B0604020202020204" pitchFamily="34" charset="0"/>
              </a:defRPr>
            </a:lvl1pPr>
          </a:lstStyle>
          <a:p>
            <a:pPr lvl="0"/>
            <a:r>
              <a:rPr lang="en-US" dirty="0"/>
              <a:t>Click to add title here</a:t>
            </a:r>
          </a:p>
        </p:txBody>
      </p:sp>
      <p:sp>
        <p:nvSpPr>
          <p:cNvPr id="9" name="Text Placeholder 3">
            <a:extLst>
              <a:ext uri="{FF2B5EF4-FFF2-40B4-BE49-F238E27FC236}">
                <a16:creationId xmlns:a16="http://schemas.microsoft.com/office/drawing/2014/main" id="{0E3F0CD0-D764-45BB-9798-E9046593B3AC}"/>
              </a:ext>
            </a:extLst>
          </p:cNvPr>
          <p:cNvSpPr>
            <a:spLocks noGrp="1"/>
          </p:cNvSpPr>
          <p:nvPr>
            <p:ph type="body" sz="quarter" idx="15"/>
          </p:nvPr>
        </p:nvSpPr>
        <p:spPr>
          <a:xfrm>
            <a:off x="5359078" y="1588155"/>
            <a:ext cx="6121722" cy="1397178"/>
          </a:xfrm>
        </p:spPr>
        <p:txBody>
          <a:bodyPr lIns="0" tIns="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
        <p:nvSpPr>
          <p:cNvPr id="10" name="Text Placeholder 3">
            <a:extLst>
              <a:ext uri="{FF2B5EF4-FFF2-40B4-BE49-F238E27FC236}">
                <a16:creationId xmlns:a16="http://schemas.microsoft.com/office/drawing/2014/main" id="{0E3F0CD0-D764-45BB-9798-E9046593B3AC}"/>
              </a:ext>
            </a:extLst>
          </p:cNvPr>
          <p:cNvSpPr>
            <a:spLocks noGrp="1"/>
          </p:cNvSpPr>
          <p:nvPr>
            <p:ph type="body" sz="quarter" idx="16"/>
          </p:nvPr>
        </p:nvSpPr>
        <p:spPr>
          <a:xfrm>
            <a:off x="838200" y="3737092"/>
            <a:ext cx="3085618" cy="2663707"/>
          </a:xfrm>
        </p:spPr>
        <p:txBody>
          <a:bodyPr lIns="0" tIns="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Tree>
    <p:extLst>
      <p:ext uri="{BB962C8B-B14F-4D97-AF65-F5344CB8AC3E}">
        <p14:creationId xmlns:p14="http://schemas.microsoft.com/office/powerpoint/2010/main" val="33363622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a:normAutofit/>
          </a:bodyPr>
          <a:lstStyle>
            <a:lvl1pPr algn="ctr">
              <a:defRPr sz="4000">
                <a:solidFill>
                  <a:schemeClr val="bg1"/>
                </a:solidFill>
                <a:latin typeface="+mj-lt"/>
              </a:defRPr>
            </a:lvl1p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953602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title="Decorative"/>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anchor="b">
            <a:noAutofit/>
          </a:bodyPr>
          <a:lstStyle>
            <a:lvl1pPr algn="l">
              <a:defRPr sz="5000" b="1">
                <a:solidFill>
                  <a:schemeClr val="bg1"/>
                </a:solidFill>
                <a:latin typeface="+mj-lt"/>
              </a:defRPr>
            </a:lvl1pPr>
          </a:lstStyle>
          <a:p>
            <a:r>
              <a:rPr lang="en-US" dirty="0"/>
              <a:t>CLICK TO ADD TITLE</a:t>
            </a:r>
          </a:p>
        </p:txBody>
      </p:sp>
      <p:sp>
        <p:nvSpPr>
          <p:cNvPr id="10" name="Text Placeholder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a:normAutofit/>
          </a:bodyPr>
          <a:lstStyle>
            <a:lvl1pPr marL="0" indent="0" algn="l">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1" name="Shape 62" title="Decorative">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anchor="ctr"/>
          <a:lstStyle/>
          <a:p>
            <a:pPr algn="l">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Tree>
    <p:extLst>
      <p:ext uri="{BB962C8B-B14F-4D97-AF65-F5344CB8AC3E}">
        <p14:creationId xmlns:p14="http://schemas.microsoft.com/office/powerpoint/2010/main" val="26320271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5"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1"/>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597402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3"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2"/>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295594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61472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2125954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0843891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4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338258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7136611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001797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826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8"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anchor="t">
            <a:noAutofit/>
          </a:bodyPr>
          <a:lstStyle>
            <a:lvl1pPr algn="ct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2" name="Rectangle 1" title="Decorative"/>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a:r>
              <a:rPr lang="en-US" dirty="0"/>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94804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a:r>
              <a:rPr lang="en-US" dirty="0"/>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6495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a:r>
              <a:rPr lang="en-US" dirty="0"/>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36834422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1</a:t>
            </a:r>
          </a:p>
        </p:txBody>
      </p:sp>
    </p:spTree>
    <p:extLst>
      <p:ext uri="{BB962C8B-B14F-4D97-AF65-F5344CB8AC3E}">
        <p14:creationId xmlns:p14="http://schemas.microsoft.com/office/powerpoint/2010/main" val="40552306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11717688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27217497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21" name="Picture Placeholder 5" title="Decorative">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2" name="Picture Placeholder 5" title="Decorative">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3" name="Picture Placeholder 5" title="Decorative">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solidFill>
                  <a:schemeClr val="bg1"/>
                </a:solidFill>
              </a:defRPr>
            </a:lvl1pPr>
          </a:lstStyle>
          <a:p>
            <a:r>
              <a:rPr lang="en-US" noProof="0"/>
              <a:t>Click to Add Slide Title Here</a:t>
            </a:r>
          </a:p>
        </p:txBody>
      </p:sp>
      <p:sp>
        <p:nvSpPr>
          <p:cNvPr id="25"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6"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noProof="0"/>
              <a:t>Click to edit Master text styles</a:t>
            </a:r>
          </a:p>
        </p:txBody>
      </p:sp>
      <p:sp>
        <p:nvSpPr>
          <p:cNvPr id="27"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solidFill>
                <a:schemeClr val="bg1"/>
              </a:solidFill>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58980"/>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lvl1pPr>
          </a:lstStyle>
          <a:p>
            <a:r>
              <a:rPr lang="en-US" noProof="0"/>
              <a:t>Click to Add Slide Title Here</a:t>
            </a:r>
          </a:p>
        </p:txBody>
      </p:sp>
      <p:sp>
        <p:nvSpPr>
          <p:cNvPr id="20"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4"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noProof="0"/>
              <a:t>Click to edit Master text styles</a:t>
            </a:r>
          </a:p>
        </p:txBody>
      </p:sp>
      <p:sp>
        <p:nvSpPr>
          <p:cNvPr id="2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 name="Ov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Ov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Ov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8" name="Picture Placeholder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9" name="Picture Placeholder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30" name="Picture Placeholder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3923752"/>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3916626"/>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20"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541483"/>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with Image">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4604472"/>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4597346"/>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2"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15"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731691"/>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7"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0" name="Ov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Ov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Ov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5" name="Picture Placeholder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6" name="Picture Placeholder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7" name="Picture Placeholder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anchor="b"/>
          <a:lstStyle>
            <a:lvl1pPr>
              <a:defRPr b="1"/>
            </a:lvl1pPr>
          </a:lstStyle>
          <a:p>
            <a:r>
              <a:rPr lang="en-US" noProof="0"/>
              <a:t>Click to Add Slide Title Here</a:t>
            </a:r>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Rectangle 2" title="Decorative"/>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1" y="597067"/>
            <a:ext cx="8768625" cy="1149325"/>
          </a:xfrm>
        </p:spPr>
        <p:txBody>
          <a:bodyPr lIns="0"/>
          <a:lstStyle>
            <a:lvl1pPr algn="ctr">
              <a:defRPr>
                <a:solidFill>
                  <a:schemeClr val="bg1"/>
                </a:solidFill>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1"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2"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solidFill>
                <a:schemeClr val="bg1"/>
              </a:solidFill>
            </a:endParaRPr>
          </a:p>
        </p:txBody>
      </p:sp>
    </p:spTree>
    <p:extLst>
      <p:ext uri="{BB962C8B-B14F-4D97-AF65-F5344CB8AC3E}">
        <p14:creationId xmlns:p14="http://schemas.microsoft.com/office/powerpoint/2010/main" val="6877645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Rectangle 3" title="Decorative"/>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title="Decorative"/>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title="Decorative"/>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7" y="616350"/>
            <a:ext cx="7978227" cy="1062602"/>
          </a:xfrm>
        </p:spPr>
        <p:txBody>
          <a:bodyPr lIns="0"/>
          <a:lstStyle>
            <a:lvl1pPr algn="ctr">
              <a:defRPr>
                <a:solidFill>
                  <a:schemeClr val="tx2"/>
                </a:solidFill>
              </a:defRPr>
            </a:lvl1pPr>
          </a:lstStyle>
          <a:p>
            <a:r>
              <a:rPr lang="en-US"/>
              <a:t>Click to edit Master title style</a:t>
            </a:r>
            <a:endParaRPr lang="en-US" dirty="0"/>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3"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26" name="Rectangle 25" title="Decorative"/>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264410"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6359042"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3288925"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5" name="Text Placeholder 6">
            <a:extLst>
              <a:ext uri="{FF2B5EF4-FFF2-40B4-BE49-F238E27FC236}">
                <a16:creationId xmlns:a16="http://schemas.microsoft.com/office/drawing/2014/main" id="{6D49870F-68D7-4CDC-8F2A-696151FA2B90}"/>
              </a:ext>
            </a:extLst>
          </p:cNvPr>
          <p:cNvSpPr>
            <a:spLocks noGrp="1"/>
          </p:cNvSpPr>
          <p:nvPr userDrawn="1">
            <p:ph type="body" sz="quarter" idx="21"/>
          </p:nvPr>
        </p:nvSpPr>
        <p:spPr>
          <a:xfrm>
            <a:off x="9412281"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6" name="Text Placeholder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31"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33311750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accent1"/>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a:lstStyle/>
          <a:p>
            <a:r>
              <a:rPr lang="en-US" noProof="0"/>
              <a:t>Click icon to add chart</a:t>
            </a:r>
            <a:endParaRPr lang="en-US" noProof="0" dirty="0"/>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900963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p>
            <a:r>
              <a:rPr lang="en-US" noProof="0"/>
              <a:t>Click icon to add chart</a:t>
            </a:r>
            <a:endParaRPr lang="en-US" noProof="0" dirty="0"/>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310127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19147689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21154258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a:lstStyle/>
          <a:p>
            <a:r>
              <a:rPr lang="en-US" noProof="0"/>
              <a:t>Click icon to add chart</a:t>
            </a:r>
            <a:endParaRPr lang="en-US" noProof="0" dirty="0"/>
          </a:p>
        </p:txBody>
      </p:sp>
    </p:spTree>
    <p:extLst>
      <p:ext uri="{BB962C8B-B14F-4D97-AF65-F5344CB8AC3E}">
        <p14:creationId xmlns:p14="http://schemas.microsoft.com/office/powerpoint/2010/main" val="7445607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a:lstStyle/>
          <a:p>
            <a:r>
              <a:rPr lang="en-US" noProof="0"/>
              <a:t>Click icon to add chart</a:t>
            </a:r>
            <a:endParaRPr lang="en-US" noProof="0" dirty="0"/>
          </a:p>
        </p:txBody>
      </p:sp>
      <p:sp>
        <p:nvSpPr>
          <p:cNvPr id="4" name="Picture Placeholder 3" title="Decorative">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698514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with Image">
    <p:bg>
      <p:bgPr>
        <a:solidFill>
          <a:schemeClr val="accent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anchor="b"/>
          <a:lstStyle>
            <a:lvl1pPr algn="ctr">
              <a:defRPr/>
            </a:lvl1pPr>
          </a:lstStyle>
          <a:p>
            <a:r>
              <a:rPr lang="en-US" dirty="0"/>
              <a:t>CLICK TO EDIT MASTER TITLE STYLE</a:t>
            </a:r>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
        <p:nvSpPr>
          <p:cNvPr id="4" name="Table Placeholder 3" title="Decorative">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a:lstStyle/>
          <a:p>
            <a:r>
              <a:rPr lang="en-US"/>
              <a:t>Click icon to add table</a:t>
            </a:r>
            <a:endParaRPr lang="en-US" dirty="0"/>
          </a:p>
        </p:txBody>
      </p:sp>
    </p:spTree>
    <p:extLst>
      <p:ext uri="{BB962C8B-B14F-4D97-AF65-F5344CB8AC3E}">
        <p14:creationId xmlns:p14="http://schemas.microsoft.com/office/powerpoint/2010/main" val="850829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7" name="Picture Placeholder 6" title="Decorative">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2529377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0967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Picture Placeholder 4" title="Decorative">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a:lstStyle/>
          <a:p>
            <a:r>
              <a:rPr lang="en-US"/>
              <a:t>Click icon to add picture</a:t>
            </a:r>
            <a:endParaRPr lang="en-US" dirty="0"/>
          </a:p>
        </p:txBody>
      </p:sp>
      <p:sp>
        <p:nvSpPr>
          <p:cNvPr id="4"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a:lstStyle/>
          <a:p>
            <a:r>
              <a:rPr lang="en-US"/>
              <a:t>Click icon to add picture</a:t>
            </a:r>
            <a:endParaRPr lang="en-US" dirty="0"/>
          </a:p>
        </p:txBody>
      </p:sp>
      <p:sp>
        <p:nvSpPr>
          <p:cNvPr id="5" name="Picture Placeholder 4" title="Decorative">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title="Decorative"/>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title="Decorative"/>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title="Decorative"/>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with Image">
    <p:bg>
      <p:bgPr>
        <a:solidFill>
          <a:schemeClr val="accent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1" r:id="rId23"/>
    <p:sldLayoutId id="2147483704" r:id="rId24"/>
    <p:sldLayoutId id="2147483702" r:id="rId25"/>
    <p:sldLayoutId id="2147483713" r:id="rId26"/>
    <p:sldLayoutId id="2147483714" r:id="rId27"/>
    <p:sldLayoutId id="2147483715" r:id="rId28"/>
    <p:sldLayoutId id="2147483695" r:id="rId29"/>
    <p:sldLayoutId id="2147483730" r:id="rId30"/>
    <p:sldLayoutId id="2147483698" r:id="rId31"/>
    <p:sldLayoutId id="2147483731" r:id="rId32"/>
    <p:sldLayoutId id="2147483699" r:id="rId33"/>
    <p:sldLayoutId id="2147483732" r:id="rId34"/>
    <p:sldLayoutId id="2147483739" r:id="rId35"/>
    <p:sldLayoutId id="2147483740" r:id="rId36"/>
    <p:sldLayoutId id="2147483700" r:id="rId37"/>
    <p:sldLayoutId id="2147483741" r:id="rId38"/>
    <p:sldLayoutId id="2147483742" r:id="rId39"/>
    <p:sldLayoutId id="2147483696" r:id="rId40"/>
    <p:sldLayoutId id="2147483743" r:id="rId41"/>
    <p:sldLayoutId id="2147483744" r:id="rId42"/>
    <p:sldLayoutId id="2147483745" r:id="rId43"/>
    <p:sldLayoutId id="2147483705" r:id="rId44"/>
    <p:sldLayoutId id="2147483746" r:id="rId45"/>
    <p:sldLayoutId id="2147483687" r:id="rId46"/>
    <p:sldLayoutId id="2147483719" r:id="rId47"/>
    <p:sldLayoutId id="2147483720" r:id="rId48"/>
    <p:sldLayoutId id="2147483718" r:id="rId49"/>
    <p:sldLayoutId id="2147483721" r:id="rId50"/>
    <p:sldLayoutId id="2147483716" r:id="rId51"/>
    <p:sldLayoutId id="2147483722" r:id="rId52"/>
    <p:sldLayoutId id="2147483723" r:id="rId53"/>
    <p:sldLayoutId id="2147483753" r:id="rId54"/>
    <p:sldLayoutId id="2147483754" r:id="rId55"/>
    <p:sldLayoutId id="2147483755" r:id="rId56"/>
    <p:sldLayoutId id="2147483756" r:id="rId57"/>
    <p:sldLayoutId id="2147483725" r:id="rId58"/>
    <p:sldLayoutId id="2147483726" r:id="rId59"/>
    <p:sldLayoutId id="2147483675" r:id="rId60"/>
    <p:sldLayoutId id="2147483677" r:id="rId61"/>
    <p:sldLayoutId id="2147483729" r:id="rId62"/>
    <p:sldLayoutId id="2147483747" r:id="rId63"/>
    <p:sldLayoutId id="2147483728" r:id="rId64"/>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drive.google.com/file/d/1UIq58FVwgcR16mbTN2Z3ZLabcgzfiKID/view?usp=sharing" TargetMode="External"/><Relationship Id="rId2" Type="http://schemas.openxmlformats.org/officeDocument/2006/relationships/hyperlink" Target="https://github.com/pageunavailable/homeaid" TargetMode="External"/><Relationship Id="rId1" Type="http://schemas.openxmlformats.org/officeDocument/2006/relationships/slideLayout" Target="../slideLayouts/slideLayout3.xml"/><Relationship Id="rId4" Type="http://schemas.openxmlformats.org/officeDocument/2006/relationships/hyperlink" Target="https://github.com/GRUFFYX/hmd_mobile"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7"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47.xml"/><Relationship Id="rId6" Type="http://schemas.openxmlformats.org/officeDocument/2006/relationships/image" Target="../media/image10.png"/><Relationship Id="rId5" Type="http://schemas.microsoft.com/office/2007/relationships/hdphoto" Target="../media/hdphoto2.wdp"/><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using a cell phone&#10;&#10;Description automatically generated with medium confidence">
            <a:extLst>
              <a:ext uri="{FF2B5EF4-FFF2-40B4-BE49-F238E27FC236}">
                <a16:creationId xmlns:a16="http://schemas.microsoft.com/office/drawing/2014/main" id="{59A5D366-BDCD-4761-A29B-21881A691F59}"/>
              </a:ext>
            </a:extLst>
          </p:cNvPr>
          <p:cNvPicPr>
            <a:picLocks noChangeAspect="1"/>
          </p:cNvPicPr>
          <p:nvPr/>
        </p:nvPicPr>
        <p:blipFill rotWithShape="1">
          <a:blip r:embed="rId2"/>
          <a:srcRect t="29313" b="13936"/>
          <a:stretch/>
        </p:blipFill>
        <p:spPr>
          <a:xfrm>
            <a:off x="20" y="4288"/>
            <a:ext cx="12191980" cy="4618512"/>
          </a:xfrm>
          <a:prstGeom prst="rect">
            <a:avLst/>
          </a:prstGeom>
          <a:noFill/>
        </p:spPr>
      </p:pic>
      <p:sp>
        <p:nvSpPr>
          <p:cNvPr id="2" name="Title 1">
            <a:extLst>
              <a:ext uri="{FF2B5EF4-FFF2-40B4-BE49-F238E27FC236}">
                <a16:creationId xmlns:a16="http://schemas.microsoft.com/office/drawing/2014/main" id="{83823991-6F5F-45D3-883F-8179BE10396D}"/>
              </a:ext>
            </a:extLst>
          </p:cNvPr>
          <p:cNvSpPr>
            <a:spLocks noGrp="1"/>
          </p:cNvSpPr>
          <p:nvPr>
            <p:ph type="title"/>
          </p:nvPr>
        </p:nvSpPr>
        <p:spPr>
          <a:xfrm>
            <a:off x="838199" y="5037721"/>
            <a:ext cx="9575801" cy="891250"/>
          </a:xfrm>
          <a:prstGeom prst="rect">
            <a:avLst/>
          </a:prstGeom>
        </p:spPr>
        <p:txBody>
          <a:bodyPr anchor="t">
            <a:normAutofit fontScale="90000"/>
          </a:bodyPr>
          <a:lstStyle/>
          <a:p>
            <a:r>
              <a:rPr lang="en-US" dirty="0" err="1"/>
              <a:t>HomeAid</a:t>
            </a:r>
            <a:r>
              <a:rPr lang="en-US" dirty="0"/>
              <a:t> – Assistance Right at your Door</a:t>
            </a:r>
          </a:p>
        </p:txBody>
      </p:sp>
      <p:sp>
        <p:nvSpPr>
          <p:cNvPr id="3" name="Text Placeholder 2">
            <a:extLst>
              <a:ext uri="{FF2B5EF4-FFF2-40B4-BE49-F238E27FC236}">
                <a16:creationId xmlns:a16="http://schemas.microsoft.com/office/drawing/2014/main" id="{7555E40E-3256-4272-A29D-F2438D5C136F}"/>
              </a:ext>
            </a:extLst>
          </p:cNvPr>
          <p:cNvSpPr>
            <a:spLocks noGrp="1"/>
          </p:cNvSpPr>
          <p:nvPr>
            <p:ph type="body" sz="quarter" idx="14"/>
          </p:nvPr>
        </p:nvSpPr>
        <p:spPr>
          <a:xfrm>
            <a:off x="838200" y="6125744"/>
            <a:ext cx="9575800" cy="338549"/>
          </a:xfrm>
          <a:prstGeom prst="rect">
            <a:avLst/>
          </a:prstGeom>
        </p:spPr>
        <p:txBody>
          <a:bodyPr>
            <a:normAutofit/>
          </a:bodyPr>
          <a:lstStyle/>
          <a:p>
            <a:r>
              <a:rPr lang="en-US" dirty="0"/>
              <a:t>PROJECT PITCH BY KYLE BACONGAN, STEEVEN MENDENILLA, AND ROLAND TAN</a:t>
            </a:r>
          </a:p>
        </p:txBody>
      </p:sp>
    </p:spTree>
    <p:extLst>
      <p:ext uri="{BB962C8B-B14F-4D97-AF65-F5344CB8AC3E}">
        <p14:creationId xmlns:p14="http://schemas.microsoft.com/office/powerpoint/2010/main" val="79592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0E1995-9EEA-4579-A8BF-FEE54A68947E}"/>
              </a:ext>
            </a:extLst>
          </p:cNvPr>
          <p:cNvSpPr>
            <a:spLocks noGrp="1"/>
          </p:cNvSpPr>
          <p:nvPr>
            <p:ph type="title"/>
          </p:nvPr>
        </p:nvSpPr>
        <p:spPr/>
        <p:txBody>
          <a:bodyPr/>
          <a:lstStyle/>
          <a:p>
            <a:r>
              <a:rPr lang="en-US" dirty="0"/>
              <a:t>Cloning</a:t>
            </a:r>
            <a:br>
              <a:rPr lang="en-US" dirty="0"/>
            </a:br>
            <a:r>
              <a:rPr lang="en-US" dirty="0" err="1"/>
              <a:t>HomeAid</a:t>
            </a:r>
            <a:endParaRPr lang="en-US" dirty="0"/>
          </a:p>
        </p:txBody>
      </p:sp>
      <p:sp>
        <p:nvSpPr>
          <p:cNvPr id="4" name="Text Placeholder 3">
            <a:extLst>
              <a:ext uri="{FF2B5EF4-FFF2-40B4-BE49-F238E27FC236}">
                <a16:creationId xmlns:a16="http://schemas.microsoft.com/office/drawing/2014/main" id="{7E632C8C-AEFC-4458-871A-07A27808D2B3}"/>
              </a:ext>
            </a:extLst>
          </p:cNvPr>
          <p:cNvSpPr>
            <a:spLocks noGrp="1"/>
          </p:cNvSpPr>
          <p:nvPr>
            <p:ph type="body" sz="quarter" idx="15"/>
          </p:nvPr>
        </p:nvSpPr>
        <p:spPr/>
        <p:txBody>
          <a:bodyPr/>
          <a:lstStyle/>
          <a:p>
            <a:r>
              <a:rPr lang="en-US" dirty="0"/>
              <a:t>Want to see how it works?</a:t>
            </a:r>
          </a:p>
        </p:txBody>
      </p:sp>
      <p:sp>
        <p:nvSpPr>
          <p:cNvPr id="5" name="Rectangle 4">
            <a:extLst>
              <a:ext uri="{FF2B5EF4-FFF2-40B4-BE49-F238E27FC236}">
                <a16:creationId xmlns:a16="http://schemas.microsoft.com/office/drawing/2014/main" id="{2CC6C8BC-34CF-4EE9-ADC6-9940A40ED8E7}"/>
              </a:ext>
            </a:extLst>
          </p:cNvPr>
          <p:cNvSpPr/>
          <p:nvPr/>
        </p:nvSpPr>
        <p:spPr>
          <a:xfrm>
            <a:off x="5055326" y="0"/>
            <a:ext cx="7136674" cy="35530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Clone the website repository now at</a:t>
            </a:r>
          </a:p>
          <a:p>
            <a:pPr algn="ctr"/>
            <a:r>
              <a:rPr lang="en-US" dirty="0">
                <a:solidFill>
                  <a:schemeClr val="tx2"/>
                </a:solidFill>
                <a:hlinkClick r:id="rId2"/>
              </a:rPr>
              <a:t>https://github.com/pageunavailable/homeaid</a:t>
            </a:r>
            <a:endParaRPr lang="en-US" dirty="0">
              <a:solidFill>
                <a:schemeClr val="tx2"/>
              </a:solidFill>
            </a:endParaRPr>
          </a:p>
          <a:p>
            <a:pPr algn="ctr"/>
            <a:endParaRPr lang="en-US" dirty="0">
              <a:solidFill>
                <a:schemeClr val="tx2"/>
              </a:solidFill>
            </a:endParaRPr>
          </a:p>
          <a:p>
            <a:pPr algn="ctr"/>
            <a:r>
              <a:rPr lang="en-US" dirty="0">
                <a:solidFill>
                  <a:schemeClr val="tx2"/>
                </a:solidFill>
              </a:rPr>
              <a:t>or</a:t>
            </a:r>
          </a:p>
          <a:p>
            <a:pPr algn="ctr"/>
            <a:endParaRPr lang="en-US" dirty="0">
              <a:solidFill>
                <a:schemeClr val="tx2"/>
              </a:solidFill>
            </a:endParaRPr>
          </a:p>
          <a:p>
            <a:pPr algn="ctr"/>
            <a:r>
              <a:rPr lang="en-US" dirty="0">
                <a:solidFill>
                  <a:schemeClr val="tx2"/>
                </a:solidFill>
              </a:rPr>
              <a:t>Get the .zip file from Google Drive using this link</a:t>
            </a:r>
          </a:p>
          <a:p>
            <a:pPr algn="ctr"/>
            <a:r>
              <a:rPr lang="en-US" dirty="0">
                <a:solidFill>
                  <a:schemeClr val="tx2"/>
                </a:solidFill>
                <a:hlinkClick r:id="rId3"/>
              </a:rPr>
              <a:t>https://drive.google.com/file/d/1UIq58FVwgcR16mbTN2Z3ZLabcgzfiKID/view?usp=sharing</a:t>
            </a:r>
            <a:endParaRPr lang="en-US" dirty="0">
              <a:solidFill>
                <a:schemeClr val="tx2"/>
              </a:solidFill>
            </a:endParaRPr>
          </a:p>
          <a:p>
            <a:pPr algn="ctr"/>
            <a:endParaRPr lang="en-US" dirty="0">
              <a:solidFill>
                <a:schemeClr val="tx2"/>
              </a:solidFill>
            </a:endParaRPr>
          </a:p>
        </p:txBody>
      </p:sp>
      <p:sp>
        <p:nvSpPr>
          <p:cNvPr id="6" name="Rectangle 5">
            <a:extLst>
              <a:ext uri="{FF2B5EF4-FFF2-40B4-BE49-F238E27FC236}">
                <a16:creationId xmlns:a16="http://schemas.microsoft.com/office/drawing/2014/main" id="{EE21A591-5FA6-4BBA-B934-838AAE475B1F}"/>
              </a:ext>
            </a:extLst>
          </p:cNvPr>
          <p:cNvSpPr/>
          <p:nvPr/>
        </p:nvSpPr>
        <p:spPr>
          <a:xfrm>
            <a:off x="5055325" y="3429001"/>
            <a:ext cx="7136675" cy="3429000"/>
          </a:xfrm>
          <a:prstGeom prst="rect">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solidFill>
              </a:rPr>
              <a:t>Clone the app repository now at</a:t>
            </a:r>
          </a:p>
          <a:p>
            <a:pPr algn="ctr"/>
            <a:r>
              <a:rPr lang="en-US" dirty="0">
                <a:solidFill>
                  <a:schemeClr val="tx2"/>
                </a:solidFill>
                <a:hlinkClick r:id="rId4"/>
              </a:rPr>
              <a:t>https://github.com/GRUFFYX/hmd_mobile</a:t>
            </a:r>
            <a:endParaRPr lang="en-US" dirty="0">
              <a:solidFill>
                <a:schemeClr val="tx2"/>
              </a:solidFill>
            </a:endParaRPr>
          </a:p>
          <a:p>
            <a:pPr algn="ctr"/>
            <a:endParaRPr lang="en-US" dirty="0">
              <a:solidFill>
                <a:schemeClr val="tx2"/>
              </a:solidFill>
            </a:endParaRPr>
          </a:p>
          <a:p>
            <a:pPr algn="ctr"/>
            <a:r>
              <a:rPr lang="en-US" dirty="0">
                <a:solidFill>
                  <a:schemeClr val="tx2"/>
                </a:solidFill>
              </a:rPr>
              <a:t>or </a:t>
            </a:r>
          </a:p>
          <a:p>
            <a:pPr algn="ctr"/>
            <a:endParaRPr lang="en-US" dirty="0">
              <a:solidFill>
                <a:schemeClr val="tx2"/>
              </a:solidFill>
            </a:endParaRPr>
          </a:p>
          <a:p>
            <a:pPr algn="ctr"/>
            <a:r>
              <a:rPr lang="en-US" dirty="0">
                <a:solidFill>
                  <a:schemeClr val="tx2"/>
                </a:solidFill>
              </a:rPr>
              <a:t>Get the .zip file from Google Drive using this link</a:t>
            </a:r>
          </a:p>
          <a:p>
            <a:pPr algn="ctr"/>
            <a:endParaRPr lang="en-US" dirty="0">
              <a:solidFill>
                <a:schemeClr val="tx2"/>
              </a:solidFill>
            </a:endParaRPr>
          </a:p>
        </p:txBody>
      </p:sp>
    </p:spTree>
    <p:extLst>
      <p:ext uri="{BB962C8B-B14F-4D97-AF65-F5344CB8AC3E}">
        <p14:creationId xmlns:p14="http://schemas.microsoft.com/office/powerpoint/2010/main" val="3291976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B11BAC48-F4C4-46FB-96DC-423C381AC284}"/>
              </a:ext>
            </a:extLst>
          </p:cNvPr>
          <p:cNvSpPr>
            <a:spLocks noGrp="1"/>
          </p:cNvSpPr>
          <p:nvPr>
            <p:ph type="title"/>
          </p:nvPr>
        </p:nvSpPr>
        <p:spPr>
          <a:xfrm>
            <a:off x="826626" y="3727361"/>
            <a:ext cx="2657979" cy="1025525"/>
          </a:xfrm>
        </p:spPr>
        <p:txBody>
          <a:bodyPr/>
          <a:lstStyle/>
          <a:p>
            <a:r>
              <a:rPr lang="en-US" dirty="0"/>
              <a:t>Agenda </a:t>
            </a:r>
          </a:p>
        </p:txBody>
      </p:sp>
      <p:sp>
        <p:nvSpPr>
          <p:cNvPr id="36" name="Text Placeholder 35">
            <a:extLst>
              <a:ext uri="{FF2B5EF4-FFF2-40B4-BE49-F238E27FC236}">
                <a16:creationId xmlns:a16="http://schemas.microsoft.com/office/drawing/2014/main" id="{0391FA66-BCDC-4C12-B812-A0DEE14539EE}"/>
              </a:ext>
            </a:extLst>
          </p:cNvPr>
          <p:cNvSpPr>
            <a:spLocks noGrp="1"/>
          </p:cNvSpPr>
          <p:nvPr>
            <p:ph type="body" sz="quarter" idx="11"/>
          </p:nvPr>
        </p:nvSpPr>
        <p:spPr/>
        <p:txBody>
          <a:bodyPr/>
          <a:lstStyle/>
          <a:p>
            <a:r>
              <a:rPr lang="en-US" dirty="0"/>
              <a:t>To be the bridge between freelancers and stay-at-home people</a:t>
            </a:r>
          </a:p>
        </p:txBody>
      </p:sp>
      <p:sp>
        <p:nvSpPr>
          <p:cNvPr id="35" name="Text Placeholder 34">
            <a:extLst>
              <a:ext uri="{FF2B5EF4-FFF2-40B4-BE49-F238E27FC236}">
                <a16:creationId xmlns:a16="http://schemas.microsoft.com/office/drawing/2014/main" id="{ADE35233-6DEE-4B97-AFFB-06DE78443B4A}"/>
              </a:ext>
            </a:extLst>
          </p:cNvPr>
          <p:cNvSpPr>
            <a:spLocks noGrp="1"/>
          </p:cNvSpPr>
          <p:nvPr>
            <p:ph type="body" sz="quarter" idx="13"/>
          </p:nvPr>
        </p:nvSpPr>
        <p:spPr/>
        <p:txBody>
          <a:bodyPr/>
          <a:lstStyle/>
          <a:p>
            <a:r>
              <a:rPr lang="en-US" dirty="0"/>
              <a:t>To help freelancers expand their customer reach</a:t>
            </a:r>
          </a:p>
        </p:txBody>
      </p:sp>
      <p:sp>
        <p:nvSpPr>
          <p:cNvPr id="34" name="Text Placeholder 33">
            <a:extLst>
              <a:ext uri="{FF2B5EF4-FFF2-40B4-BE49-F238E27FC236}">
                <a16:creationId xmlns:a16="http://schemas.microsoft.com/office/drawing/2014/main" id="{187271B6-523F-4DCD-A006-84BF4C0C784C}"/>
              </a:ext>
            </a:extLst>
          </p:cNvPr>
          <p:cNvSpPr>
            <a:spLocks noGrp="1"/>
          </p:cNvSpPr>
          <p:nvPr>
            <p:ph type="body" sz="quarter" idx="14"/>
          </p:nvPr>
        </p:nvSpPr>
        <p:spPr/>
        <p:txBody>
          <a:bodyPr/>
          <a:lstStyle/>
          <a:p>
            <a:r>
              <a:rPr lang="en-US" dirty="0"/>
              <a:t>To help stay-at-home people get home assistance safely</a:t>
            </a:r>
          </a:p>
        </p:txBody>
      </p:sp>
      <p:sp>
        <p:nvSpPr>
          <p:cNvPr id="33" name="Text Placeholder 32">
            <a:extLst>
              <a:ext uri="{FF2B5EF4-FFF2-40B4-BE49-F238E27FC236}">
                <a16:creationId xmlns:a16="http://schemas.microsoft.com/office/drawing/2014/main" id="{F23411C8-1DB7-46A1-A6DC-41EACD30ED57}"/>
              </a:ext>
            </a:extLst>
          </p:cNvPr>
          <p:cNvSpPr>
            <a:spLocks noGrp="1"/>
          </p:cNvSpPr>
          <p:nvPr>
            <p:ph type="body" sz="quarter" idx="15"/>
          </p:nvPr>
        </p:nvSpPr>
        <p:spPr/>
        <p:txBody>
          <a:bodyPr/>
          <a:lstStyle/>
          <a:p>
            <a:r>
              <a:rPr lang="en-US" dirty="0"/>
              <a:t>To keep everyone involved safe from the pandemic</a:t>
            </a:r>
          </a:p>
        </p:txBody>
      </p:sp>
      <p:pic>
        <p:nvPicPr>
          <p:cNvPr id="12" name="Picture Placeholder 11" title="Decorative"/>
          <p:cNvPicPr>
            <a:picLocks noGrp="1" noChangeAspect="1"/>
          </p:cNvPicPr>
          <p:nvPr>
            <p:ph type="pic" sz="quarter" idx="12"/>
          </p:nvPr>
        </p:nvPicPr>
        <p:blipFill>
          <a:blip r:embed="rId2" cstate="email">
            <a:extLst>
              <a:ext uri="{28A0092B-C50C-407E-A947-70E740481C1C}">
                <a14:useLocalDpi xmlns:a14="http://schemas.microsoft.com/office/drawing/2010/main"/>
              </a:ext>
            </a:extLst>
          </a:blip>
          <a:srcRect/>
          <a:stretch>
            <a:fillRect/>
          </a:stretch>
        </p:blipFill>
        <p:spPr>
          <a:xfrm flipH="1">
            <a:off x="8634413" y="812800"/>
            <a:ext cx="3557587" cy="5232400"/>
          </a:xfrm>
        </p:spPr>
      </p:pic>
      <p:sp>
        <p:nvSpPr>
          <p:cNvPr id="3" name="Text Placeholder 2">
            <a:extLst>
              <a:ext uri="{FF2B5EF4-FFF2-40B4-BE49-F238E27FC236}">
                <a16:creationId xmlns:a16="http://schemas.microsoft.com/office/drawing/2014/main" id="{AD707C52-A540-4BD4-9456-55CE45972BE8}"/>
              </a:ext>
            </a:extLst>
          </p:cNvPr>
          <p:cNvSpPr>
            <a:spLocks noGrp="1"/>
          </p:cNvSpPr>
          <p:nvPr>
            <p:ph type="body" sz="quarter" idx="16"/>
          </p:nvPr>
        </p:nvSpPr>
        <p:spPr/>
        <p:txBody>
          <a:bodyPr/>
          <a:lstStyle/>
          <a:p>
            <a:r>
              <a:rPr lang="en-US" dirty="0"/>
              <a:t>To help unemployed people with applicable skills find customers who can benefit from their expertise</a:t>
            </a:r>
          </a:p>
        </p:txBody>
      </p:sp>
    </p:spTree>
    <p:extLst>
      <p:ext uri="{BB962C8B-B14F-4D97-AF65-F5344CB8AC3E}">
        <p14:creationId xmlns:p14="http://schemas.microsoft.com/office/powerpoint/2010/main" val="2130115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77946A2-8DCE-4047-9CAE-38128B4BAF3B}"/>
              </a:ext>
            </a:extLst>
          </p:cNvPr>
          <p:cNvSpPr>
            <a:spLocks noGrp="1"/>
          </p:cNvSpPr>
          <p:nvPr>
            <p:ph type="body" sz="quarter" idx="11"/>
          </p:nvPr>
        </p:nvSpPr>
        <p:spPr/>
        <p:txBody>
          <a:bodyPr/>
          <a:lstStyle/>
          <a:p>
            <a:r>
              <a:rPr lang="en-US" b="0" i="0" dirty="0">
                <a:solidFill>
                  <a:srgbClr val="C9D1D9"/>
                </a:solidFill>
                <a:effectLst/>
                <a:latin typeface="-apple-system"/>
              </a:rPr>
              <a:t>In the onslaught of a sudden widespread pandemic, we are now terrified of letting unknown people into our homes. However, what will become of us if we need repairs or assistance in our homes? What then?</a:t>
            </a:r>
          </a:p>
          <a:p>
            <a:endParaRPr lang="en-US" dirty="0">
              <a:solidFill>
                <a:srgbClr val="C9D1D9"/>
              </a:solidFill>
              <a:latin typeface="-apple-system"/>
            </a:endParaRPr>
          </a:p>
          <a:p>
            <a:r>
              <a:rPr lang="en-US" b="0" i="0" dirty="0">
                <a:solidFill>
                  <a:srgbClr val="C9D1D9"/>
                </a:solidFill>
                <a:effectLst/>
                <a:latin typeface="-apple-system"/>
              </a:rPr>
              <a:t>That's where </a:t>
            </a:r>
            <a:r>
              <a:rPr lang="en-US" b="0" i="0" dirty="0" err="1">
                <a:solidFill>
                  <a:srgbClr val="C9D1D9"/>
                </a:solidFill>
                <a:effectLst/>
                <a:latin typeface="-apple-system"/>
              </a:rPr>
              <a:t>HomeAid</a:t>
            </a:r>
            <a:r>
              <a:rPr lang="en-US" b="0" i="0" dirty="0">
                <a:solidFill>
                  <a:srgbClr val="C9D1D9"/>
                </a:solidFill>
                <a:effectLst/>
                <a:latin typeface="-apple-system"/>
              </a:rPr>
              <a:t> comes in. We plan to provide a platform for everyone to be able to hire help they need for their homes. Users would be able to book other users that provide the services they need. The users that they want to hire would have their contact information, location, ratings, job categories offered, vaccinations, and last covid test shown.</a:t>
            </a:r>
            <a:endParaRPr lang="en-US" dirty="0"/>
          </a:p>
        </p:txBody>
      </p:sp>
      <p:sp>
        <p:nvSpPr>
          <p:cNvPr id="8" name="Title 7">
            <a:extLst>
              <a:ext uri="{FF2B5EF4-FFF2-40B4-BE49-F238E27FC236}">
                <a16:creationId xmlns:a16="http://schemas.microsoft.com/office/drawing/2014/main" id="{3BE52921-898C-4569-9D8A-F1C5E0ABE804}"/>
              </a:ext>
            </a:extLst>
          </p:cNvPr>
          <p:cNvSpPr>
            <a:spLocks noGrp="1"/>
          </p:cNvSpPr>
          <p:nvPr>
            <p:ph type="title"/>
          </p:nvPr>
        </p:nvSpPr>
        <p:spPr/>
        <p:txBody>
          <a:bodyPr/>
          <a:lstStyle/>
          <a:p>
            <a:r>
              <a:rPr lang="en-US" dirty="0"/>
              <a:t>INTRODUCTION</a:t>
            </a:r>
          </a:p>
        </p:txBody>
      </p:sp>
      <p:pic>
        <p:nvPicPr>
          <p:cNvPr id="7" name="Picture Placeholder 6" title="Decorative"/>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p:pic>
      <p:pic>
        <p:nvPicPr>
          <p:cNvPr id="9" name="Picture Placeholder 8" title="Decorative"/>
          <p:cNvPicPr>
            <a:picLocks noGrp="1" noChangeAspect="1"/>
          </p:cNvPicPr>
          <p:nvPr>
            <p:ph type="pic" sz="quarter" idx="12"/>
          </p:nvPr>
        </p:nvPicPr>
        <p:blipFill>
          <a:blip r:embed="rId3" cstate="email">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4299176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title="Decorative"/>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l="53" r="53"/>
          <a:stretch/>
        </p:blipFill>
        <p:spPr/>
      </p:pic>
      <p:sp>
        <p:nvSpPr>
          <p:cNvPr id="5" name="Title 4">
            <a:extLst>
              <a:ext uri="{FF2B5EF4-FFF2-40B4-BE49-F238E27FC236}">
                <a16:creationId xmlns:a16="http://schemas.microsoft.com/office/drawing/2014/main" id="{44A0257C-3D98-4E46-86D3-1B752C8374C9}"/>
              </a:ext>
            </a:extLst>
          </p:cNvPr>
          <p:cNvSpPr>
            <a:spLocks noGrp="1"/>
          </p:cNvSpPr>
          <p:nvPr>
            <p:ph type="title"/>
          </p:nvPr>
        </p:nvSpPr>
        <p:spPr/>
        <p:txBody>
          <a:bodyPr>
            <a:normAutofit/>
          </a:bodyPr>
          <a:lstStyle/>
          <a:p>
            <a:r>
              <a:rPr lang="en-US" dirty="0"/>
              <a:t>Pitching</a:t>
            </a:r>
            <a:br>
              <a:rPr lang="en-US" dirty="0"/>
            </a:br>
            <a:r>
              <a:rPr lang="en-US" dirty="0" err="1"/>
              <a:t>HomeAid</a:t>
            </a:r>
            <a:endParaRPr lang="en-US" dirty="0"/>
          </a:p>
        </p:txBody>
      </p:sp>
      <p:sp>
        <p:nvSpPr>
          <p:cNvPr id="7" name="Text Placeholder 6">
            <a:extLst>
              <a:ext uri="{FF2B5EF4-FFF2-40B4-BE49-F238E27FC236}">
                <a16:creationId xmlns:a16="http://schemas.microsoft.com/office/drawing/2014/main" id="{A07FC37E-9058-4ED1-8333-F003F720C943}"/>
              </a:ext>
            </a:extLst>
          </p:cNvPr>
          <p:cNvSpPr>
            <a:spLocks noGrp="1"/>
          </p:cNvSpPr>
          <p:nvPr>
            <p:ph type="body" sz="quarter" idx="12"/>
          </p:nvPr>
        </p:nvSpPr>
        <p:spPr/>
        <p:txBody>
          <a:bodyPr/>
          <a:lstStyle/>
          <a:p>
            <a:r>
              <a:rPr lang="en-US" dirty="0"/>
              <a:t>What is </a:t>
            </a:r>
            <a:r>
              <a:rPr lang="en-US" dirty="0" err="1"/>
              <a:t>HomeAid</a:t>
            </a:r>
            <a:r>
              <a:rPr lang="en-US" dirty="0"/>
              <a:t>?</a:t>
            </a:r>
          </a:p>
        </p:txBody>
      </p:sp>
      <p:sp>
        <p:nvSpPr>
          <p:cNvPr id="8" name="Text Placeholder 7">
            <a:extLst>
              <a:ext uri="{FF2B5EF4-FFF2-40B4-BE49-F238E27FC236}">
                <a16:creationId xmlns:a16="http://schemas.microsoft.com/office/drawing/2014/main" id="{8DB1292A-975D-418D-86AF-8C3CD2A23AC3}"/>
              </a:ext>
            </a:extLst>
          </p:cNvPr>
          <p:cNvSpPr>
            <a:spLocks noGrp="1"/>
          </p:cNvSpPr>
          <p:nvPr>
            <p:ph type="body" sz="quarter" idx="15"/>
          </p:nvPr>
        </p:nvSpPr>
        <p:spPr/>
        <p:txBody>
          <a:bodyPr>
            <a:normAutofit/>
          </a:bodyPr>
          <a:lstStyle/>
          <a:p>
            <a:r>
              <a:rPr lang="en-US" dirty="0" err="1"/>
              <a:t>HomeAid</a:t>
            </a:r>
            <a:r>
              <a:rPr lang="en-US" dirty="0"/>
              <a:t> is our team's answer to the gaps between those who lost their job and those who are now afraid to go out or get home services due to the pandemic. </a:t>
            </a:r>
            <a:r>
              <a:rPr lang="en-US" dirty="0" err="1"/>
              <a:t>HomeAid</a:t>
            </a:r>
            <a:r>
              <a:rPr lang="en-US" dirty="0"/>
              <a:t> is an app that is made to let you hire or commission a "worker" to come into your home. </a:t>
            </a:r>
          </a:p>
        </p:txBody>
      </p:sp>
      <p:sp>
        <p:nvSpPr>
          <p:cNvPr id="9" name="Text Placeholder 8"/>
          <p:cNvSpPr>
            <a:spLocks noGrp="1"/>
          </p:cNvSpPr>
          <p:nvPr>
            <p:ph type="body" sz="quarter" idx="16"/>
          </p:nvPr>
        </p:nvSpPr>
        <p:spPr/>
        <p:txBody>
          <a:bodyPr>
            <a:normAutofit fontScale="85000" lnSpcReduction="20000"/>
          </a:bodyPr>
          <a:lstStyle/>
          <a:p>
            <a:r>
              <a:rPr lang="en-US" dirty="0"/>
              <a:t>However, as we employ the "safety first" mentality in these times, we took that into consideration and made it so that our registered "workers" are required to submit their vaccination cards and latest swab results which will be shown at their profile. We have created </a:t>
            </a:r>
            <a:r>
              <a:rPr lang="en-US" dirty="0" err="1"/>
              <a:t>HomeAid</a:t>
            </a:r>
            <a:r>
              <a:rPr lang="en-US" dirty="0"/>
              <a:t> to be a convenient and safe site/app to help people earn in just a few clicks.</a:t>
            </a:r>
          </a:p>
        </p:txBody>
      </p:sp>
    </p:spTree>
    <p:extLst>
      <p:ext uri="{BB962C8B-B14F-4D97-AF65-F5344CB8AC3E}">
        <p14:creationId xmlns:p14="http://schemas.microsoft.com/office/powerpoint/2010/main" val="268795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F0240E2-270B-47F4-97C1-065A42CC2737}"/>
              </a:ext>
            </a:extLst>
          </p:cNvPr>
          <p:cNvSpPr>
            <a:spLocks noGrp="1"/>
          </p:cNvSpPr>
          <p:nvPr>
            <p:ph type="title"/>
          </p:nvPr>
        </p:nvSpPr>
        <p:spPr/>
        <p:txBody>
          <a:bodyPr>
            <a:normAutofit fontScale="90000"/>
          </a:bodyPr>
          <a:lstStyle/>
          <a:p>
            <a:r>
              <a:rPr lang="en-US" dirty="0"/>
              <a:t>Target Audience/</a:t>
            </a:r>
            <a:r>
              <a:rPr lang="en-US"/>
              <a:t>Intended Userbase</a:t>
            </a:r>
            <a:endParaRPr lang="en-US" dirty="0"/>
          </a:p>
        </p:txBody>
      </p:sp>
      <p:sp>
        <p:nvSpPr>
          <p:cNvPr id="9" name="Text Placeholder 8">
            <a:extLst>
              <a:ext uri="{FF2B5EF4-FFF2-40B4-BE49-F238E27FC236}">
                <a16:creationId xmlns:a16="http://schemas.microsoft.com/office/drawing/2014/main" id="{06A574E0-4F1C-4569-ABD3-9707A8CD1831}"/>
              </a:ext>
            </a:extLst>
          </p:cNvPr>
          <p:cNvSpPr>
            <a:spLocks noGrp="1"/>
          </p:cNvSpPr>
          <p:nvPr>
            <p:ph type="body" sz="quarter" idx="12"/>
          </p:nvPr>
        </p:nvSpPr>
        <p:spPr/>
        <p:txBody>
          <a:bodyPr>
            <a:normAutofit fontScale="85000" lnSpcReduction="10000"/>
          </a:bodyPr>
          <a:lstStyle/>
          <a:p>
            <a:r>
              <a:rPr lang="en-US" dirty="0"/>
              <a:t>The people we expect to use our app/site are:</a:t>
            </a:r>
          </a:p>
        </p:txBody>
      </p:sp>
      <p:sp>
        <p:nvSpPr>
          <p:cNvPr id="11" name="Text Placeholder 10">
            <a:extLst>
              <a:ext uri="{FF2B5EF4-FFF2-40B4-BE49-F238E27FC236}">
                <a16:creationId xmlns:a16="http://schemas.microsoft.com/office/drawing/2014/main" id="{C752924E-B022-4FF4-B161-31F5531EC8DA}"/>
              </a:ext>
            </a:extLst>
          </p:cNvPr>
          <p:cNvSpPr>
            <a:spLocks noGrp="1"/>
          </p:cNvSpPr>
          <p:nvPr>
            <p:ph type="body" sz="quarter" idx="15"/>
          </p:nvPr>
        </p:nvSpPr>
        <p:spPr/>
        <p:txBody>
          <a:bodyPr>
            <a:normAutofit lnSpcReduction="10000"/>
          </a:bodyPr>
          <a:lstStyle/>
          <a:p>
            <a:pPr>
              <a:lnSpc>
                <a:spcPct val="150000"/>
              </a:lnSpc>
            </a:pPr>
            <a:r>
              <a:rPr lang="en-US" dirty="0"/>
              <a:t>Unemployed people with various skills who lost their job due to the pandemic</a:t>
            </a:r>
          </a:p>
          <a:p>
            <a:pPr>
              <a:lnSpc>
                <a:spcPct val="150000"/>
              </a:lnSpc>
            </a:pPr>
            <a:r>
              <a:rPr lang="en-US" dirty="0"/>
              <a:t>People with various skills who want extra income</a:t>
            </a:r>
          </a:p>
          <a:p>
            <a:pPr>
              <a:lnSpc>
                <a:spcPct val="150000"/>
              </a:lnSpc>
            </a:pPr>
            <a:r>
              <a:rPr lang="en-US" dirty="0"/>
              <a:t>People who need assistance or services in their home but are afraid of COVID/infections</a:t>
            </a:r>
          </a:p>
          <a:p>
            <a:pPr>
              <a:lnSpc>
                <a:spcPct val="150000"/>
              </a:lnSpc>
            </a:pPr>
            <a:r>
              <a:rPr lang="en-US" dirty="0"/>
              <a:t>People who need assistance or services in their home but do not know who to call</a:t>
            </a:r>
          </a:p>
          <a:p>
            <a:pPr>
              <a:lnSpc>
                <a:spcPct val="150000"/>
              </a:lnSpc>
            </a:pPr>
            <a:endParaRPr lang="en-US" dirty="0"/>
          </a:p>
        </p:txBody>
      </p:sp>
      <p:pic>
        <p:nvPicPr>
          <p:cNvPr id="19" name="Picture Placeholder 18" title="Decorative"/>
          <p:cNvPicPr>
            <a:picLocks noGrp="1" noChangeAspect="1"/>
          </p:cNvPicPr>
          <p:nvPr>
            <p:ph type="pic" sz="quarter" idx="16"/>
          </p:nvPr>
        </p:nvPicPr>
        <p:blipFill>
          <a:blip r:embed="rId2" cstate="email">
            <a:extLst>
              <a:ext uri="{28A0092B-C50C-407E-A947-70E740481C1C}">
                <a14:useLocalDpi xmlns:a14="http://schemas.microsoft.com/office/drawing/2010/main"/>
              </a:ext>
            </a:extLst>
          </a:blip>
          <a:srcRect/>
          <a:stretch>
            <a:fillRect/>
          </a:stretch>
        </p:blipFill>
        <p:spPr/>
      </p:pic>
      <p:pic>
        <p:nvPicPr>
          <p:cNvPr id="18" name="Picture Placeholder 15" title="Decorative"/>
          <p:cNvPicPr>
            <a:picLocks noGrp="1" noChangeAspect="1"/>
          </p:cNvPicPr>
          <p:nvPr>
            <p:ph type="pic" sz="quarter" idx="17"/>
          </p:nvPr>
        </p:nvPicPr>
        <p:blipFill>
          <a:blip r:embed="rId3" cstate="email">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28859411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7FCC6D1-213C-4A86-A2D0-742E15438C09}"/>
              </a:ext>
            </a:extLst>
          </p:cNvPr>
          <p:cNvSpPr>
            <a:spLocks noGrp="1"/>
          </p:cNvSpPr>
          <p:nvPr>
            <p:ph type="body" sz="quarter" idx="17"/>
          </p:nvPr>
        </p:nvSpPr>
        <p:spPr/>
        <p:txBody>
          <a:bodyPr/>
          <a:lstStyle/>
          <a:p>
            <a:r>
              <a:rPr lang="en-US" dirty="0"/>
              <a:t>Contact your selected “worker” and set your terms and agreements. Their contact information will be shown on their profiles.</a:t>
            </a:r>
          </a:p>
        </p:txBody>
      </p:sp>
      <p:sp>
        <p:nvSpPr>
          <p:cNvPr id="20" name="Text Placeholder 19">
            <a:extLst>
              <a:ext uri="{FF2B5EF4-FFF2-40B4-BE49-F238E27FC236}">
                <a16:creationId xmlns:a16="http://schemas.microsoft.com/office/drawing/2014/main" id="{82414D74-66D2-4C65-A48E-39F723FB2B2F}"/>
              </a:ext>
            </a:extLst>
          </p:cNvPr>
          <p:cNvSpPr>
            <a:spLocks noGrp="1"/>
          </p:cNvSpPr>
          <p:nvPr>
            <p:ph type="body" sz="quarter" idx="18"/>
          </p:nvPr>
        </p:nvSpPr>
        <p:spPr/>
        <p:txBody>
          <a:bodyPr/>
          <a:lstStyle/>
          <a:p>
            <a:r>
              <a:rPr lang="en-US" dirty="0"/>
              <a:t>Edit your own profile to contain your address, image, covid information, and contact information.</a:t>
            </a:r>
          </a:p>
        </p:txBody>
      </p:sp>
      <p:sp>
        <p:nvSpPr>
          <p:cNvPr id="22" name="Text Placeholder 21">
            <a:extLst>
              <a:ext uri="{FF2B5EF4-FFF2-40B4-BE49-F238E27FC236}">
                <a16:creationId xmlns:a16="http://schemas.microsoft.com/office/drawing/2014/main" id="{ABF89FBA-20AC-4FD7-833B-ADA0EEFFCADC}"/>
              </a:ext>
            </a:extLst>
          </p:cNvPr>
          <p:cNvSpPr>
            <a:spLocks noGrp="1"/>
          </p:cNvSpPr>
          <p:nvPr>
            <p:ph type="body" sz="quarter" idx="20"/>
          </p:nvPr>
        </p:nvSpPr>
        <p:spPr>
          <a:xfrm>
            <a:off x="7718323" y="3657634"/>
            <a:ext cx="3977648" cy="731694"/>
          </a:xfrm>
        </p:spPr>
        <p:txBody>
          <a:bodyPr/>
          <a:lstStyle/>
          <a:p>
            <a:r>
              <a:rPr lang="en-US" dirty="0"/>
              <a:t>Our goal is to let you get the service you need as fast and easy as possible.</a:t>
            </a:r>
          </a:p>
        </p:txBody>
      </p:sp>
      <p:sp>
        <p:nvSpPr>
          <p:cNvPr id="5" name="Title 4">
            <a:extLst>
              <a:ext uri="{FF2B5EF4-FFF2-40B4-BE49-F238E27FC236}">
                <a16:creationId xmlns:a16="http://schemas.microsoft.com/office/drawing/2014/main" id="{96DBE169-BA91-4B17-9AF2-4BAD528BEE06}"/>
              </a:ext>
            </a:extLst>
          </p:cNvPr>
          <p:cNvSpPr>
            <a:spLocks noGrp="1"/>
          </p:cNvSpPr>
          <p:nvPr>
            <p:ph type="title"/>
          </p:nvPr>
        </p:nvSpPr>
        <p:spPr/>
        <p:txBody>
          <a:bodyPr/>
          <a:lstStyle/>
          <a:p>
            <a:r>
              <a:rPr lang="en-US" dirty="0"/>
              <a:t>Functionality</a:t>
            </a:r>
          </a:p>
        </p:txBody>
      </p:sp>
      <p:sp>
        <p:nvSpPr>
          <p:cNvPr id="66" name="Text Placeholder 65">
            <a:extLst>
              <a:ext uri="{FF2B5EF4-FFF2-40B4-BE49-F238E27FC236}">
                <a16:creationId xmlns:a16="http://schemas.microsoft.com/office/drawing/2014/main" id="{1AEF3ED8-A75C-4318-877C-139C98C0007D}"/>
              </a:ext>
            </a:extLst>
          </p:cNvPr>
          <p:cNvSpPr>
            <a:spLocks noGrp="1"/>
          </p:cNvSpPr>
          <p:nvPr>
            <p:ph type="body" sz="quarter" idx="12"/>
          </p:nvPr>
        </p:nvSpPr>
        <p:spPr/>
        <p:txBody>
          <a:bodyPr>
            <a:normAutofit/>
          </a:bodyPr>
          <a:lstStyle/>
          <a:p>
            <a:r>
              <a:rPr lang="en-US" dirty="0"/>
              <a:t>Sadly, a lot of these are still under construction</a:t>
            </a:r>
          </a:p>
        </p:txBody>
      </p:sp>
      <p:sp>
        <p:nvSpPr>
          <p:cNvPr id="8" name="Text Placeholder 7">
            <a:extLst>
              <a:ext uri="{FF2B5EF4-FFF2-40B4-BE49-F238E27FC236}">
                <a16:creationId xmlns:a16="http://schemas.microsoft.com/office/drawing/2014/main" id="{D9C2EAA8-D3C6-403B-B439-F95C60D0B3B9}"/>
              </a:ext>
            </a:extLst>
          </p:cNvPr>
          <p:cNvSpPr>
            <a:spLocks noGrp="1"/>
          </p:cNvSpPr>
          <p:nvPr>
            <p:ph type="body" sz="quarter" idx="11"/>
          </p:nvPr>
        </p:nvSpPr>
        <p:spPr/>
        <p:txBody>
          <a:bodyPr/>
          <a:lstStyle/>
          <a:p>
            <a:r>
              <a:rPr lang="en-US" dirty="0"/>
              <a:t>We plan to put a lot of functionality in our site/app/service to help our users and workers have the best experience possible.</a:t>
            </a:r>
          </a:p>
          <a:p>
            <a:r>
              <a:rPr lang="en-US" dirty="0"/>
              <a:t>However, due to time constraints, we still lack plenty of the functionality and design we want to have for our service/app/site.</a:t>
            </a:r>
          </a:p>
        </p:txBody>
      </p:sp>
      <p:pic>
        <p:nvPicPr>
          <p:cNvPr id="40" name="Picture Placeholder 39" title="Decorative"/>
          <p:cNvPicPr>
            <a:picLocks noGrp="1" noChangeAspect="1"/>
          </p:cNvPicPr>
          <p:nvPr>
            <p:ph type="pic" sz="quarter" idx="13"/>
          </p:nvPr>
        </p:nvPicPr>
        <p:blipFill rotWithShape="1">
          <a:blip r:embed="rId2" cstate="email">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l="-14976" t="-18769" r="-20858" b="-17066"/>
          <a:stretch/>
        </p:blipFill>
        <p:spPr>
          <a:prstGeom prst="rect">
            <a:avLst/>
          </a:prstGeom>
        </p:spPr>
      </p:pic>
      <p:pic>
        <p:nvPicPr>
          <p:cNvPr id="41" name="Picture Placeholder 40" title="Decorative"/>
          <p:cNvPicPr>
            <a:picLocks noGrp="1" noChangeAspect="1"/>
          </p:cNvPicPr>
          <p:nvPr>
            <p:ph type="pic" sz="quarter" idx="14"/>
          </p:nvPr>
        </p:nvPicPr>
        <p:blipFill rotWithShape="1">
          <a:blip r:embed="rId4" cstate="email">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a:ext>
            </a:extLst>
          </a:blip>
          <a:srcRect l="-13860" t="-15649" r="-14314" b="-12525"/>
          <a:stretch/>
        </p:blipFill>
        <p:spPr>
          <a:prstGeom prst="rect">
            <a:avLst/>
          </a:prstGeom>
        </p:spPr>
      </p:pic>
      <p:pic>
        <p:nvPicPr>
          <p:cNvPr id="43" name="Picture Placeholder 42" title="Decorative"/>
          <p:cNvPicPr>
            <a:picLocks noGrp="1" noChangeAspect="1"/>
          </p:cNvPicPr>
          <p:nvPr>
            <p:ph type="pic" sz="quarter" idx="16"/>
          </p:nvPr>
        </p:nvPicPr>
        <p:blipFill rotWithShape="1">
          <a:blip r:embed="rId6" cstate="email">
            <a:extLst>
              <a:ext uri="{BEBA8EAE-BF5A-486C-A8C5-ECC9F3942E4B}">
                <a14:imgProps xmlns:a14="http://schemas.microsoft.com/office/drawing/2010/main">
                  <a14:imgLayer r:embed="rId7">
                    <a14:imgEffect>
                      <a14:brightnessContrast bright="-100000"/>
                    </a14:imgEffect>
                  </a14:imgLayer>
                </a14:imgProps>
              </a:ext>
              <a:ext uri="{28A0092B-C50C-407E-A947-70E740481C1C}">
                <a14:useLocalDpi xmlns:a14="http://schemas.microsoft.com/office/drawing/2010/main"/>
              </a:ext>
            </a:extLst>
          </a:blip>
          <a:srcRect l="-8214" t="-9857" r="-9487" b="-7844"/>
          <a:stretch/>
        </p:blipFill>
        <p:spPr>
          <a:xfrm>
            <a:off x="6749916" y="3580864"/>
            <a:ext cx="885235" cy="885235"/>
          </a:xfrm>
          <a:prstGeom prst="rect">
            <a:avLst/>
          </a:prstGeom>
        </p:spPr>
      </p:pic>
    </p:spTree>
    <p:extLst>
      <p:ext uri="{BB962C8B-B14F-4D97-AF65-F5344CB8AC3E}">
        <p14:creationId xmlns:p14="http://schemas.microsoft.com/office/powerpoint/2010/main" val="20326074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7EAB6E-5FFF-4923-BC7F-D2C71AD246DB}"/>
              </a:ext>
            </a:extLst>
          </p:cNvPr>
          <p:cNvSpPr>
            <a:spLocks noGrp="1"/>
          </p:cNvSpPr>
          <p:nvPr>
            <p:ph type="title"/>
          </p:nvPr>
        </p:nvSpPr>
        <p:spPr/>
        <p:txBody>
          <a:bodyPr>
            <a:normAutofit fontScale="90000"/>
          </a:bodyPr>
          <a:lstStyle/>
          <a:p>
            <a:r>
              <a:rPr lang="en-US" dirty="0"/>
              <a:t>Website Demonstration</a:t>
            </a:r>
          </a:p>
        </p:txBody>
      </p:sp>
      <p:sp>
        <p:nvSpPr>
          <p:cNvPr id="5" name="Text Placeholder 4">
            <a:extLst>
              <a:ext uri="{FF2B5EF4-FFF2-40B4-BE49-F238E27FC236}">
                <a16:creationId xmlns:a16="http://schemas.microsoft.com/office/drawing/2014/main" id="{DBE20D5C-43B3-4BCF-8700-BD30912F7568}"/>
              </a:ext>
            </a:extLst>
          </p:cNvPr>
          <p:cNvSpPr>
            <a:spLocks noGrp="1"/>
          </p:cNvSpPr>
          <p:nvPr>
            <p:ph type="body" sz="quarter" idx="10"/>
          </p:nvPr>
        </p:nvSpPr>
        <p:spPr/>
        <p:txBody>
          <a:bodyPr/>
          <a:lstStyle/>
          <a:p>
            <a:r>
              <a:rPr lang="en-US" dirty="0"/>
              <a:t>1</a:t>
            </a:r>
          </a:p>
        </p:txBody>
      </p:sp>
    </p:spTree>
    <p:extLst>
      <p:ext uri="{BB962C8B-B14F-4D97-AF65-F5344CB8AC3E}">
        <p14:creationId xmlns:p14="http://schemas.microsoft.com/office/powerpoint/2010/main" val="660194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97EAB6E-5FFF-4923-BC7F-D2C71AD246DB}"/>
              </a:ext>
            </a:extLst>
          </p:cNvPr>
          <p:cNvSpPr>
            <a:spLocks noGrp="1"/>
          </p:cNvSpPr>
          <p:nvPr>
            <p:ph type="title"/>
          </p:nvPr>
        </p:nvSpPr>
        <p:spPr/>
        <p:txBody>
          <a:bodyPr>
            <a:normAutofit fontScale="90000"/>
          </a:bodyPr>
          <a:lstStyle/>
          <a:p>
            <a:r>
              <a:rPr lang="en-US" dirty="0"/>
              <a:t>Application Demonstration</a:t>
            </a:r>
          </a:p>
        </p:txBody>
      </p:sp>
      <p:sp>
        <p:nvSpPr>
          <p:cNvPr id="5" name="Text Placeholder 4">
            <a:extLst>
              <a:ext uri="{FF2B5EF4-FFF2-40B4-BE49-F238E27FC236}">
                <a16:creationId xmlns:a16="http://schemas.microsoft.com/office/drawing/2014/main" id="{DBE20D5C-43B3-4BCF-8700-BD30912F7568}"/>
              </a:ext>
            </a:extLst>
          </p:cNvPr>
          <p:cNvSpPr>
            <a:spLocks noGrp="1"/>
          </p:cNvSpPr>
          <p:nvPr>
            <p:ph type="body" sz="quarter" idx="10"/>
          </p:nvPr>
        </p:nvSpPr>
        <p:spPr/>
        <p:txBody>
          <a:bodyPr/>
          <a:lstStyle/>
          <a:p>
            <a:r>
              <a:rPr lang="en-US" dirty="0"/>
              <a:t>2</a:t>
            </a:r>
          </a:p>
        </p:txBody>
      </p:sp>
    </p:spTree>
    <p:extLst>
      <p:ext uri="{BB962C8B-B14F-4D97-AF65-F5344CB8AC3E}">
        <p14:creationId xmlns:p14="http://schemas.microsoft.com/office/powerpoint/2010/main" val="724247265"/>
      </p:ext>
    </p:extLst>
  </p:cSld>
  <p:clrMapOvr>
    <a:masterClrMapping/>
  </p:clrMapOvr>
</p:sld>
</file>

<file path=ppt/theme/theme1.xml><?xml version="1.0" encoding="utf-8"?>
<a:theme xmlns:a="http://schemas.openxmlformats.org/drawingml/2006/main"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ICK TO ADD TITLE" id="{634D9E51-4949-4732-B929-C29E3E42414E}" vid="{5842DBD6-7D6C-4C1A-8AA9-69FB39037E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sophisticated presentation</Template>
  <TotalTime>34</TotalTime>
  <Words>599</Words>
  <Application>Microsoft Office PowerPoint</Application>
  <PresentationFormat>Widescreen</PresentationFormat>
  <Paragraphs>48</Paragraphs>
  <Slides>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-apple-system</vt:lpstr>
      <vt:lpstr>Arial</vt:lpstr>
      <vt:lpstr>Calibri</vt:lpstr>
      <vt:lpstr>Calibri Light</vt:lpstr>
      <vt:lpstr>Constantia</vt:lpstr>
      <vt:lpstr>Corbel</vt:lpstr>
      <vt:lpstr>Helvetica Light</vt:lpstr>
      <vt:lpstr>Raleway</vt:lpstr>
      <vt:lpstr>Office Theme</vt:lpstr>
      <vt:lpstr>HomeAid – Assistance Right at your Door</vt:lpstr>
      <vt:lpstr>Cloning HomeAid</vt:lpstr>
      <vt:lpstr>Agenda </vt:lpstr>
      <vt:lpstr>INTRODUCTION</vt:lpstr>
      <vt:lpstr>Pitching HomeAid</vt:lpstr>
      <vt:lpstr>Target Audience/Intended Userbase</vt:lpstr>
      <vt:lpstr>Functionality</vt:lpstr>
      <vt:lpstr>Website Demonstration</vt:lpstr>
      <vt:lpstr>Application Demonstration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HomeAid – Assistance Right at your Door</dc:title>
  <dc:creator>Steeven Mendenilla</dc:creator>
  <cp:lastModifiedBy>Steeven Mendenilla</cp:lastModifiedBy>
  <cp:revision>3</cp:revision>
  <dcterms:created xsi:type="dcterms:W3CDTF">2021-10-10T21:08:50Z</dcterms:created>
  <dcterms:modified xsi:type="dcterms:W3CDTF">2021-10-10T21:45:52Z</dcterms:modified>
</cp:coreProperties>
</file>